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2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8B86CC-E80B-4D9B-B33C-91DF407F5743}" type="datetimeFigureOut">
              <a:rPr lang="sl-SI"/>
              <a:pPr>
                <a:defRPr/>
              </a:pPr>
              <a:t>27.9.2011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0D70F6-AEF3-4762-9027-FA14C258A17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818F45-47E7-425B-B22F-E5967719CCF9}" type="slidenum">
              <a:rPr lang="sl-SI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sl-SI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F070D6-EEE3-45D2-9277-0F2BD2C8345A}" type="slidenum">
              <a:rPr lang="sl-SI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l-SI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142092-9692-4E52-A073-C5B0063A561C}" type="slidenum">
              <a:rPr lang="sl-SI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l-SI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DA9255-F6E0-440E-B2F1-6B3AD875516E}" type="slidenum">
              <a:rPr lang="sl-SI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l-SI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F009-B02C-4B8A-8F57-874DCB70FC5B}" type="slidenum">
              <a:rPr lang="sl-SI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l-SI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AFF88E-4101-4F74-B1AA-A6863EA0DC26}" type="slidenum">
              <a:rPr lang="sl-SI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l-SI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9CC635-2A97-4F55-B5D0-844CC8E7FE90}" type="slidenum">
              <a:rPr lang="sl-SI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l-SI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0D670-727C-41A7-843E-F4878C3DF5DE}" type="slidenum">
              <a:rPr lang="sl-SI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l-SI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601B6-C106-47FA-A6A9-19971EF0AC10}" type="slidenum">
              <a:rPr lang="sl-SI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l-SI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530D6-FF32-4F0B-ADB7-565FF18914D0}" type="datetimeFigureOut">
              <a:rPr lang="sl-SI"/>
              <a:pPr>
                <a:defRPr/>
              </a:pPr>
              <a:t>27.9.2011</a:t>
            </a:fld>
            <a:endParaRPr lang="sl-SI"/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14C30-7293-405C-9920-67807686A2B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F616B-6465-48B8-80F6-759AD60E9F25}" type="datetimeFigureOut">
              <a:rPr lang="sl-SI"/>
              <a:pPr>
                <a:defRPr/>
              </a:pPr>
              <a:t>27.9.2011</a:t>
            </a:fld>
            <a:endParaRPr lang="sl-SI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388A-A2B3-4440-A658-17D88BA41B0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63025-9963-4F20-BFA2-0310862A9CC1}" type="datetimeFigureOut">
              <a:rPr lang="sl-SI"/>
              <a:pPr>
                <a:defRPr/>
              </a:pPr>
              <a:t>27.9.2011</a:t>
            </a:fld>
            <a:endParaRPr lang="sl-SI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A6A32-883E-4AB9-BA51-BC8A6B03258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35927-6691-49B5-93E1-DB430ECA6CCC}" type="datetimeFigureOut">
              <a:rPr lang="sl-SI"/>
              <a:pPr>
                <a:defRPr/>
              </a:pPr>
              <a:t>27.9.2011</a:t>
            </a:fld>
            <a:endParaRPr lang="sl-SI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173D-6A73-4DBF-A6F2-F411F52B288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94368-179B-4AAD-A3EF-983F877C81C7}" type="datetimeFigureOut">
              <a:rPr lang="sl-SI"/>
              <a:pPr>
                <a:defRPr/>
              </a:pPr>
              <a:t>27.9.2011</a:t>
            </a:fld>
            <a:endParaRPr lang="sl-SI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8C5E7-2C60-43F0-BFF2-4B09627D84E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3B712-3E04-44ED-8069-9DF45159A533}" type="datetimeFigureOut">
              <a:rPr lang="sl-SI"/>
              <a:pPr>
                <a:defRPr/>
              </a:pPr>
              <a:t>27.9.2011</a:t>
            </a:fld>
            <a:endParaRPr lang="sl-SI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6EC16-123A-4AE9-84DE-3F6F9DE5A6A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4F4F2-056C-44D9-BBEF-E17EB225BBCB}" type="datetimeFigureOut">
              <a:rPr lang="sl-SI"/>
              <a:pPr>
                <a:defRPr/>
              </a:pPr>
              <a:t>27.9.2011</a:t>
            </a:fld>
            <a:endParaRPr lang="sl-SI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129B-17A0-48DE-8CCA-F7BFAECE00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F1EF0-7D8A-4ADD-A250-A570AA0DA45C}" type="datetimeFigureOut">
              <a:rPr lang="sl-SI"/>
              <a:pPr>
                <a:defRPr/>
              </a:pPr>
              <a:t>27.9.2011</a:t>
            </a:fld>
            <a:endParaRPr lang="sl-SI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AD56-A133-4672-9129-995A1F70B00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48665-E4EB-4123-A9F5-90C657BAE7C8}" type="datetimeFigureOut">
              <a:rPr lang="sl-SI"/>
              <a:pPr>
                <a:defRPr/>
              </a:pPr>
              <a:t>27.9.2011</a:t>
            </a:fld>
            <a:endParaRPr lang="sl-SI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82B50-07C8-4F33-A9A1-2D83177F50A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817D8-D668-4343-AADD-7D368FAD1A8D}" type="datetimeFigureOut">
              <a:rPr lang="sl-SI"/>
              <a:pPr>
                <a:defRPr/>
              </a:pPr>
              <a:t>27.9.2011</a:t>
            </a:fld>
            <a:endParaRPr lang="sl-SI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1D1E-8390-49E5-9690-89D72720EA9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40D1F-38E5-4FAF-9B9E-7522725185B4}" type="datetimeFigureOut">
              <a:rPr lang="sl-SI"/>
              <a:pPr>
                <a:defRPr/>
              </a:pPr>
              <a:t>27.9.2011</a:t>
            </a:fld>
            <a:endParaRPr lang="sl-SI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21EF-4DEA-4287-BEDC-16BB7E0F561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DF2D5A-DF6C-4CAA-B163-0CB681CADAEC}" type="datetimeFigureOut">
              <a:rPr lang="sl-SI"/>
              <a:pPr>
                <a:defRPr/>
              </a:pPr>
              <a:t>27.9.2011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716CC4-0E02-4E74-AF82-7FF38E9C7B7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034" name="Freeform 11"/>
            <p:cNvGrpSpPr>
              <a:grpSpLocks/>
            </p:cNvGrpSpPr>
            <p:nvPr/>
          </p:nvGrpSpPr>
          <p:grpSpPr bwMode="auto">
            <a:xfrm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1038" name="Freeform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30163" y="422275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://www.8talcev.si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lekarnar.com/pdf/binaries/binaries_94_original/Risba_1.jpg?1287780453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Title 1"/>
          <p:cNvPicPr>
            <a:picLocks noGrp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444500" y="2505075"/>
            <a:ext cx="8004175" cy="2865438"/>
          </a:xfrm>
        </p:spPr>
      </p:pic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3079750"/>
          </a:xfrm>
        </p:spPr>
        <p:txBody>
          <a:bodyPr/>
          <a:lstStyle/>
          <a:p>
            <a:pPr marR="0" eaLnBrk="1" hangingPunct="1"/>
            <a:endParaRPr lang="sl-SI" smtClean="0"/>
          </a:p>
          <a:p>
            <a:pPr marR="0" eaLnBrk="1" hangingPunct="1"/>
            <a:endParaRPr lang="sl-SI" smtClean="0"/>
          </a:p>
          <a:p>
            <a:pPr marR="0" algn="ctr" eaLnBrk="1" hangingPunct="1"/>
            <a:endParaRPr lang="sl-SI" smtClean="0"/>
          </a:p>
          <a:p>
            <a:pPr marR="0" algn="ctr" eaLnBrk="1" hangingPunct="1"/>
            <a:endParaRPr lang="sl-SI" smtClean="0"/>
          </a:p>
          <a:p>
            <a:pPr marR="0" algn="ctr" eaLnBrk="1" hangingPunct="1"/>
            <a:endParaRPr lang="sl-SI" smtClean="0"/>
          </a:p>
          <a:p>
            <a:pPr marR="0" eaLnBrk="1" hangingPunct="1"/>
            <a:r>
              <a:rPr lang="sl-SI" smtClean="0">
                <a:solidFill>
                  <a:srgbClr val="03495C"/>
                </a:solidFill>
                <a:hlinkClick r:id="rId4"/>
              </a:rPr>
              <a:t>OŠ 8 TALCEV LOGATEC</a:t>
            </a:r>
            <a:endParaRPr lang="sl-SI" smtClean="0">
              <a:solidFill>
                <a:srgbClr val="03495C"/>
              </a:solidFill>
            </a:endParaRPr>
          </a:p>
        </p:txBody>
      </p:sp>
      <p:pic>
        <p:nvPicPr>
          <p:cNvPr id="14339" name="Picture 11" descr="logo - poland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765175"/>
            <a:ext cx="1800225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AutoShape 6" descr="Neimenovano 1"/>
          <p:cNvSpPr>
            <a:spLocks noChangeArrowheads="1"/>
          </p:cNvSpPr>
          <p:nvPr/>
        </p:nvSpPr>
        <p:spPr bwMode="auto">
          <a:xfrm>
            <a:off x="250825" y="549275"/>
            <a:ext cx="4824413" cy="1584325"/>
          </a:xfrm>
          <a:prstGeom prst="roundRect">
            <a:avLst>
              <a:gd name="adj" fmla="val 16667"/>
            </a:avLst>
          </a:prstGeom>
          <a:blipFill dpi="0" rotWithShape="1">
            <a:blip r:embed="rId6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smtClean="0">
                <a:latin typeface="Arial" charset="0"/>
              </a:rPr>
              <a:t>PROJEKT EVROPSKA VAS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57200" y="4797425"/>
            <a:ext cx="8229600" cy="1527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l-SI" sz="2200" smtClean="0"/>
              <a:t>Povezali in predstavili smo projekte Prostovoljstvo, Let's be Eco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l-SI" sz="2200" smtClean="0"/>
              <a:t>friendly/Bodimo okolju prijazni, Zdrava šola, Ekošola in Beremo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l-SI" sz="2200" smtClean="0"/>
              <a:t>skupaj. Kdor še ni poznal medvedka Uhca, ga je po tej predstavitvi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l-SI" sz="2200" smtClean="0"/>
              <a:t>zagotovo vzljubil.</a:t>
            </a:r>
          </a:p>
        </p:txBody>
      </p:sp>
      <p:pic>
        <p:nvPicPr>
          <p:cNvPr id="30723" name="Picture 4" descr="Raziskovalne 5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844675"/>
            <a:ext cx="3776662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5" descr="Raziskovalne 5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844675"/>
            <a:ext cx="3632200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smtClean="0"/>
              <a:t>Zmanjšajmo potrošništvo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419475" y="1935163"/>
            <a:ext cx="5267325" cy="438943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sl-SI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sl-SI" smtClean="0"/>
              <a:t>Ker želimo zmanjšati potrošništvo,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sl-SI" smtClean="0"/>
              <a:t>smo vas povabili k premisleku o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sl-SI" smtClean="0"/>
              <a:t>smiselnosti nenehnega kupovanja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sl-SI" smtClean="0"/>
              <a:t>novih pripomočkov in vas povabili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sl-SI" smtClean="0"/>
              <a:t>na jesenske ustvarjalne delavnice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sl-SI" smtClean="0"/>
              <a:t>Polepšajmo šolske pripomočke.</a:t>
            </a:r>
          </a:p>
        </p:txBody>
      </p:sp>
      <p:pic>
        <p:nvPicPr>
          <p:cNvPr id="31747" name="Picture 2" descr="http://www.lekarnar.com/pdf/binaries/binaries_94_original/Risba_1.jpg?1287780453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79388" y="1916113"/>
            <a:ext cx="29527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Kaj pa v šolskem letu 2011/12?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sl-SI" smtClean="0"/>
          </a:p>
          <a:p>
            <a:pPr eaLnBrk="1" hangingPunct="1">
              <a:buFont typeface="Wingdings 2" pitchFamily="18" charset="2"/>
              <a:buNone/>
            </a:pPr>
            <a:endParaRPr lang="sl-SI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sl-SI" smtClean="0"/>
              <a:t>S projektom Let’s be eco-friendly/Bodimo prijazni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sl-SI" smtClean="0"/>
              <a:t>okolju bomo nadaljevali tudi v tem šolskem letu in vas o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sl-SI" smtClean="0"/>
              <a:t>vseh naših akcijah obveščali. K sodelovanju pri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sl-SI" smtClean="0"/>
              <a:t>dejavnostih pa ste prijazno vabljeni tudi vi.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en-US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200000"/>
              </a:lnSpc>
              <a:buFont typeface="Wingdings 2" pitchFamily="18" charset="2"/>
              <a:buNone/>
            </a:pPr>
            <a:r>
              <a:rPr lang="sl-SI" smtClean="0"/>
              <a:t>Od zadnjih dejavnosti, o katerih smo poročali, se je </a:t>
            </a:r>
          </a:p>
          <a:p>
            <a:pPr algn="just" eaLnBrk="1" hangingPunct="1">
              <a:lnSpc>
                <a:spcPct val="200000"/>
              </a:lnSpc>
              <a:buFont typeface="Wingdings 2" pitchFamily="18" charset="2"/>
              <a:buNone/>
            </a:pPr>
            <a:r>
              <a:rPr lang="sl-SI" smtClean="0"/>
              <a:t>zgodilo že marsikaj in nekaj utrinkov o izpeljanih </a:t>
            </a:r>
          </a:p>
          <a:p>
            <a:pPr algn="just" eaLnBrk="1" hangingPunct="1">
              <a:lnSpc>
                <a:spcPct val="200000"/>
              </a:lnSpc>
              <a:buFont typeface="Wingdings 2" pitchFamily="18" charset="2"/>
              <a:buNone/>
            </a:pPr>
            <a:r>
              <a:rPr lang="sl-SI" smtClean="0"/>
              <a:t>dogodkih si lahko ogledate v tej predstavitvi.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smtClean="0"/>
              <a:t>Polepšajmo šolo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3467100" cy="28622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sl-SI" sz="2400" smtClean="0"/>
              <a:t>Učenci so z različnimi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400" smtClean="0"/>
              <a:t>dejavnostmi (očistili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400" smtClean="0"/>
              <a:t>so okolico šole,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400" smtClean="0"/>
              <a:t>pobarvali klopi, uredili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400" smtClean="0"/>
              <a:t>vrtiček ...) poskrbeli za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400" smtClean="0"/>
              <a:t>lepši izgled šole.</a:t>
            </a:r>
          </a:p>
        </p:txBody>
      </p:sp>
      <p:pic>
        <p:nvPicPr>
          <p:cNvPr id="18435" name="Picture 2" descr="H:\Spletni dnevnik-m p.p\Foto original-beautifying school\Beautifying school 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1388" y="1989138"/>
            <a:ext cx="265430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H:\Spletni dnevnik-m p.p\Foto original-beautifying school\Beautifying school 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4365625"/>
            <a:ext cx="17129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H:\Spletni dnevnik-m p.p\Foto original-beautifying school\Beautifying school 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652963"/>
            <a:ext cx="2697162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H:\Spletni dnevnik-m p.p\Foto original-beautifying school\Beautifying school 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67175" y="2060575"/>
            <a:ext cx="1501775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smtClean="0"/>
              <a:t>COMENIUSOV KOTIČEK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3970338" cy="37258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sl-SI" smtClean="0"/>
          </a:p>
          <a:p>
            <a:pPr eaLnBrk="1" hangingPunct="1">
              <a:buFont typeface="Wingdings 2" pitchFamily="18" charset="2"/>
              <a:buNone/>
            </a:pPr>
            <a:r>
              <a:rPr lang="sl-SI" smtClean="0"/>
              <a:t>Po vrnitvi iz Litve smo v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mtClean="0"/>
              <a:t>Comeniusovem kotičku z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mtClean="0"/>
              <a:t>vami delili svoja doživetja.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mtClean="0"/>
              <a:t>V kotičku boste tudi letos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mtClean="0"/>
              <a:t>lahko spremljali naše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mtClean="0"/>
              <a:t>delo.</a:t>
            </a:r>
          </a:p>
        </p:txBody>
      </p:sp>
      <p:pic>
        <p:nvPicPr>
          <p:cNvPr id="20483" name="Picture 2" descr="H:\Spletni dnevnik-m p.p\Foto-comenius corner\FOT _ Comen corn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060575"/>
            <a:ext cx="4408487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smtClean="0"/>
              <a:t>Predstavitev Litve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15652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sl-SI" sz="2200" smtClean="0">
                <a:latin typeface="Arial" charset="0"/>
              </a:rPr>
              <a:t>V kolektivu smo predstavili tudi Litvo in vse, kar smo tam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z="2200" smtClean="0">
                <a:latin typeface="Arial" charset="0"/>
              </a:rPr>
              <a:t>doživeli. Če vas predstavitev zanima, si jo lahko ogledate tudi vi: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sl-SI" sz="2200" smtClean="0">
                <a:latin typeface="Arial" charset="0"/>
              </a:rPr>
              <a:t>?????</a:t>
            </a:r>
          </a:p>
          <a:p>
            <a:pPr algn="ctr" eaLnBrk="1" hangingPunct="1">
              <a:buFont typeface="Wingdings 2" pitchFamily="18" charset="2"/>
              <a:buNone/>
            </a:pPr>
            <a:endParaRPr lang="sl-SI" sz="2200" smtClean="0">
              <a:latin typeface="Arial" charset="0"/>
            </a:endParaRPr>
          </a:p>
        </p:txBody>
      </p:sp>
      <p:pic>
        <p:nvPicPr>
          <p:cNvPr id="22531" name="Picture 4" descr="C:\WINDOWS\Desktop\visi punktai atskirai\nuotraukos\kitos\eu_litau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76700"/>
            <a:ext cx="3384550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076700"/>
            <a:ext cx="3425825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smtClean="0"/>
              <a:t>KOMPOSTNIK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827088" y="5373688"/>
            <a:ext cx="7859712" cy="9509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sl-SI" smtClean="0"/>
              <a:t>Ste si že ogledali našo novo pridobitev?</a:t>
            </a:r>
          </a:p>
        </p:txBody>
      </p:sp>
      <p:pic>
        <p:nvPicPr>
          <p:cNvPr id="23555" name="Picture 2" descr="H:\Spletni dnevnik-m p.p\Foto-composting\FOT-composting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844675"/>
            <a:ext cx="3265487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 descr="H:\Spletni dnevnik-m p.p\Foto-composting\Foto-comosting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1844675"/>
            <a:ext cx="3095625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smtClean="0"/>
              <a:t>ZELIŠČNI VRT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10620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sl-SI" smtClean="0">
                <a:latin typeface="Arial" charset="0"/>
              </a:rPr>
              <a:t>Poglejte si, kaj je zraslo na našem zeliščnem vrtu, za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sl-SI" smtClean="0">
                <a:latin typeface="Arial" charset="0"/>
              </a:rPr>
              <a:t>katerega smo pridno skrbeli: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555875" y="3106738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l-SI"/>
              <a:t/>
            </a:r>
            <a:br>
              <a:rPr lang="sl-SI"/>
            </a:br>
            <a:endParaRPr lang="sl-SI"/>
          </a:p>
        </p:txBody>
      </p:sp>
      <p:pic>
        <p:nvPicPr>
          <p:cNvPr id="25604" name="Picture 5" descr="IMG_00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141663"/>
            <a:ext cx="4464050" cy="33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7" descr="IMG_00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2781300"/>
            <a:ext cx="2754313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smtClean="0"/>
              <a:t>IGRAČE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5300663"/>
            <a:ext cx="8229600" cy="10239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sl-SI" smtClean="0"/>
              <a:t>Učenci so v okviru podaljšanega bivanja izdelali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sl-SI" smtClean="0"/>
              <a:t>zanimive igrače iz odpadnega materiala.</a:t>
            </a:r>
          </a:p>
        </p:txBody>
      </p:sp>
      <p:pic>
        <p:nvPicPr>
          <p:cNvPr id="26627" name="Picture 2" descr="H:\Spletni dnevnik-m p.p\FOTO-igre PB\gumitwi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125538"/>
            <a:ext cx="1870075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 descr="H:\Spletni dnevnik-m p.p\FOTO-igre PB\Igre 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2060575"/>
            <a:ext cx="35814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 descr="H:\Spletni dnevnik-m p.p\FOTO-igre PB\Mikad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25" y="1844675"/>
            <a:ext cx="231616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5" descr="H:\Spletni dnevnik-m p.p\FOTO-igre PB\Nogom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6688" y="3716338"/>
            <a:ext cx="2168525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6" descr="H:\Spletni dnevnik-m p.p\FOTO-igre PB\pletene žogic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5288" y="3573463"/>
            <a:ext cx="2243137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smtClean="0"/>
              <a:t>DAN EVROPE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5157788"/>
            <a:ext cx="8218487" cy="1166812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 smtClean="0"/>
              <a:t>Dan Evrope smo obeležili tudi v Ljubljani s predstavitvijo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 smtClean="0"/>
              <a:t>Comeniusovega projekta.  </a:t>
            </a:r>
            <a:endParaRPr lang="sl-SI" dirty="0"/>
          </a:p>
        </p:txBody>
      </p:sp>
      <p:pic>
        <p:nvPicPr>
          <p:cNvPr id="28675" name="Picture 2" descr="H:\Spletni dnevnik-m p.p\SLIKE DAN EVROPE 2011\DSCN16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133600"/>
            <a:ext cx="3887787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3" descr="H:\Spletni dnevnik-m p.p\SLIKE DAN EVROPE 2011\DSCN168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133600"/>
            <a:ext cx="3863975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253</Words>
  <Application>Microsoft Office PowerPoint</Application>
  <PresentationFormat>On-screen Show (4:3)</PresentationFormat>
  <Paragraphs>69</Paragraphs>
  <Slides>12</Slides>
  <Notes>9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Predloga načrta</vt:lpstr>
      </vt:variant>
      <vt:variant>
        <vt:i4>4</vt:i4>
      </vt:variant>
      <vt:variant>
        <vt:lpstr>Naslovi diapozitivov</vt:lpstr>
      </vt:variant>
      <vt:variant>
        <vt:i4>12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Flow</vt:lpstr>
      <vt:lpstr>Flow</vt:lpstr>
      <vt:lpstr>Flow</vt:lpstr>
      <vt:lpstr>Flow</vt:lpstr>
      <vt:lpstr>Diapozitiv 1</vt:lpstr>
      <vt:lpstr>Diapozitiv 2</vt:lpstr>
      <vt:lpstr>Polepšajmo šolo</vt:lpstr>
      <vt:lpstr>COMENIUSOV KOTIČEK</vt:lpstr>
      <vt:lpstr>Predstavitev Litve</vt:lpstr>
      <vt:lpstr>KOMPOSTNIK</vt:lpstr>
      <vt:lpstr>ZELIŠČNI VRT</vt:lpstr>
      <vt:lpstr>IGRAČE</vt:lpstr>
      <vt:lpstr>DAN EVROPE</vt:lpstr>
      <vt:lpstr>PROJEKT EVROPSKA VAS</vt:lpstr>
      <vt:lpstr>Zmanjšajmo potrošništvo</vt:lpstr>
      <vt:lpstr>Kaj pa v šolskem letu 2011/12?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BE ECO-FRIENDLY/ BODIMO PRIJAZNI OKOLJU</dc:title>
  <dc:creator>JASNA</dc:creator>
  <cp:lastModifiedBy>rok</cp:lastModifiedBy>
  <cp:revision>12</cp:revision>
  <dcterms:created xsi:type="dcterms:W3CDTF">2011-09-11T15:11:58Z</dcterms:created>
  <dcterms:modified xsi:type="dcterms:W3CDTF">2011-09-27T19:21:58Z</dcterms:modified>
</cp:coreProperties>
</file>